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0923"/>
            <a:ext cx="12192000" cy="1269039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Khusak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920753"/>
            <a:ext cx="12191999" cy="2849732"/>
          </a:xfrm>
        </p:spPr>
        <p:txBody>
          <a:bodyPr>
            <a:normAutofit/>
          </a:bodyPr>
          <a:lstStyle/>
          <a:p>
            <a:r>
              <a:rPr lang="en-US" sz="2800" dirty="0"/>
              <a:t>Crown Him!</a:t>
            </a:r>
          </a:p>
          <a:p>
            <a:r>
              <a:rPr lang="en-US" sz="2800" dirty="0"/>
              <a:t>Late 8:5</a:t>
            </a:r>
          </a:p>
          <a:p>
            <a:r>
              <a:rPr lang="en-US" sz="2800" dirty="0"/>
              <a:t>Thomas Kelly, 1769-1854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F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ahi;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gal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04717" y="6156101"/>
            <a:ext cx="248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phat hi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Thukhen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687464" y="6156101"/>
            <a:ext cx="2504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gilote’n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minphat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670211" y="6156101"/>
            <a:ext cx="2521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gal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pawikhamna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man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hi,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670211" y="6156101"/>
            <a:ext cx="2521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972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142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9. Kumpi Lukhu Khusak Un! 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2018-12-13T15:57:19Z</dcterms:modified>
</cp:coreProperties>
</file>